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i="1" dirty="0"/>
              <a:t>S</a:t>
            </a:r>
            <a:r>
              <a:rPr lang="en-US" sz="9600" i="1" dirty="0" smtClean="0"/>
              <a:t>peak</a:t>
            </a:r>
            <a:endParaRPr lang="en-US" sz="9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97828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Essential Vocabulary Parts 9 &amp; 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5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Germination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to begin; to come into </a:t>
            </a:r>
            <a:r>
              <a:rPr lang="en-US" sz="4800" dirty="0" smtClean="0"/>
              <a:t>existence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84612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Wistful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being in deep, sad thought about something longed for </a:t>
            </a:r>
          </a:p>
        </p:txBody>
      </p:sp>
    </p:spTree>
    <p:extLst>
      <p:ext uri="{BB962C8B-B14F-4D97-AF65-F5344CB8AC3E}">
        <p14:creationId xmlns:p14="http://schemas.microsoft.com/office/powerpoint/2010/main" val="3501262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Banshee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 female spirit whose wailing warns of impending death</a:t>
            </a:r>
          </a:p>
        </p:txBody>
      </p:sp>
    </p:spTree>
    <p:extLst>
      <p:ext uri="{BB962C8B-B14F-4D97-AF65-F5344CB8AC3E}">
        <p14:creationId xmlns:p14="http://schemas.microsoft.com/office/powerpoint/2010/main" val="1470821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Hummus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 paste or dip made of chickpeas mashed with oil, garlic, and lemon juice</a:t>
            </a:r>
          </a:p>
        </p:txBody>
      </p:sp>
    </p:spTree>
    <p:extLst>
      <p:ext uri="{BB962C8B-B14F-4D97-AF65-F5344CB8AC3E}">
        <p14:creationId xmlns:p14="http://schemas.microsoft.com/office/powerpoint/2010/main" val="359632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 smtClean="0"/>
              <a:t>PART 9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12823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Marsupial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/>
              <a:t>a </a:t>
            </a:r>
            <a:r>
              <a:rPr lang="en-US" sz="4800" smtClean="0"/>
              <a:t>mammal </a:t>
            </a:r>
            <a:r>
              <a:rPr lang="en-US" sz="4800" dirty="0"/>
              <a:t>whose young are very undeveloped when born and continue developing </a:t>
            </a:r>
            <a:r>
              <a:rPr lang="en-US" sz="4800" dirty="0" smtClean="0"/>
              <a:t>outside </a:t>
            </a:r>
            <a:r>
              <a:rPr lang="en-US" sz="4800" dirty="0"/>
              <a:t>their mother's body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1433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Conundrum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 riddle or puzzle</a:t>
            </a:r>
          </a:p>
        </p:txBody>
      </p:sp>
    </p:spTree>
    <p:extLst>
      <p:ext uri="{BB962C8B-B14F-4D97-AF65-F5344CB8AC3E}">
        <p14:creationId xmlns:p14="http://schemas.microsoft.com/office/powerpoint/2010/main" val="268712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Imbeciles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one who is stupid, silly, or absurd</a:t>
            </a:r>
          </a:p>
        </p:txBody>
      </p:sp>
    </p:spTree>
    <p:extLst>
      <p:ext uri="{BB962C8B-B14F-4D97-AF65-F5344CB8AC3E}">
        <p14:creationId xmlns:p14="http://schemas.microsoft.com/office/powerpoint/2010/main" val="1147839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Tenure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status granted to an employee indicating that their employment is permanent</a:t>
            </a:r>
          </a:p>
        </p:txBody>
      </p:sp>
    </p:spTree>
    <p:extLst>
      <p:ext uri="{BB962C8B-B14F-4D97-AF65-F5344CB8AC3E}">
        <p14:creationId xmlns:p14="http://schemas.microsoft.com/office/powerpoint/2010/main" val="4240271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Bigoted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unaccepting of any belief or opinion that differs from one's </a:t>
            </a:r>
            <a:r>
              <a:rPr lang="en-US" sz="4800" dirty="0" smtClean="0"/>
              <a:t>own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9304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 smtClean="0"/>
              <a:t>PART 10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231744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Infestation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an invasion in large numbers</a:t>
            </a:r>
          </a:p>
        </p:txBody>
      </p:sp>
    </p:spTree>
    <p:extLst>
      <p:ext uri="{BB962C8B-B14F-4D97-AF65-F5344CB8AC3E}">
        <p14:creationId xmlns:p14="http://schemas.microsoft.com/office/powerpoint/2010/main" val="4207030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38</TotalTime>
  <Words>119</Words>
  <Application>Microsoft Office PowerPoint</Application>
  <PresentationFormat>Widescreen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Quotable</vt:lpstr>
      <vt:lpstr>Speak</vt:lpstr>
      <vt:lpstr>PART 9</vt:lpstr>
      <vt:lpstr>Marsupial</vt:lpstr>
      <vt:lpstr>Conundrum</vt:lpstr>
      <vt:lpstr>Imbeciles</vt:lpstr>
      <vt:lpstr>Tenure </vt:lpstr>
      <vt:lpstr>Bigoted</vt:lpstr>
      <vt:lpstr>PART 10</vt:lpstr>
      <vt:lpstr>Infestation</vt:lpstr>
      <vt:lpstr>Germination</vt:lpstr>
      <vt:lpstr>Wistful </vt:lpstr>
      <vt:lpstr>Banshee</vt:lpstr>
      <vt:lpstr>Hummus</vt:lpstr>
    </vt:vector>
  </TitlesOfParts>
  <Company>Sumner County Board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</dc:title>
  <dc:creator>Emily Vanbrocklin</dc:creator>
  <cp:lastModifiedBy>Emily Vanbrocklin</cp:lastModifiedBy>
  <cp:revision>7</cp:revision>
  <dcterms:created xsi:type="dcterms:W3CDTF">2016-01-11T15:44:44Z</dcterms:created>
  <dcterms:modified xsi:type="dcterms:W3CDTF">2016-02-18T17:32:26Z</dcterms:modified>
</cp:coreProperties>
</file>