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i="1" dirty="0"/>
              <a:t>S</a:t>
            </a:r>
            <a:r>
              <a:rPr lang="en-US" sz="9600" i="1" dirty="0" smtClean="0"/>
              <a:t>peak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82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Essential Vocabulary Parts </a:t>
            </a:r>
            <a:r>
              <a:rPr lang="en-US" sz="4800" dirty="0"/>
              <a:t>7</a:t>
            </a:r>
            <a:r>
              <a:rPr lang="en-US" sz="4800" dirty="0" smtClean="0"/>
              <a:t> &amp; </a:t>
            </a:r>
            <a:r>
              <a:rPr lang="en-US" sz="4800" dirty="0"/>
              <a:t>8</a:t>
            </a: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Floe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sheet of floating ice</a:t>
            </a:r>
          </a:p>
        </p:txBody>
      </p:sp>
    </p:spTree>
    <p:extLst>
      <p:ext uri="{BB962C8B-B14F-4D97-AF65-F5344CB8AC3E}">
        <p14:creationId xmlns:p14="http://schemas.microsoft.com/office/powerpoint/2010/main" val="408461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Tubercular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having tuberculosis</a:t>
            </a:r>
          </a:p>
        </p:txBody>
      </p:sp>
    </p:spTree>
    <p:extLst>
      <p:ext uri="{BB962C8B-B14F-4D97-AF65-F5344CB8AC3E}">
        <p14:creationId xmlns:p14="http://schemas.microsoft.com/office/powerpoint/2010/main" val="350126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Wombat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stocky, burrowing Australian animal, about the size of </a:t>
            </a:r>
            <a:r>
              <a:rPr lang="en-US" sz="4800"/>
              <a:t>a </a:t>
            </a:r>
            <a:r>
              <a:rPr lang="en-US" sz="4800" smtClean="0"/>
              <a:t>badger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082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Demure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one who is shy, modest, or reserved</a:t>
            </a:r>
          </a:p>
        </p:txBody>
      </p:sp>
    </p:spTree>
    <p:extLst>
      <p:ext uri="{BB962C8B-B14F-4D97-AF65-F5344CB8AC3E}">
        <p14:creationId xmlns:p14="http://schemas.microsoft.com/office/powerpoint/2010/main" val="359632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Abysmal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/>
              <a:t>h</a:t>
            </a:r>
            <a:r>
              <a:rPr lang="en-US" sz="4800" smtClean="0"/>
              <a:t>opelessly </a:t>
            </a:r>
            <a:r>
              <a:rPr lang="en-US" sz="4800" dirty="0" smtClean="0"/>
              <a:t>bad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2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</a:t>
            </a:r>
            <a:r>
              <a:rPr lang="en-US" sz="8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282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Eloquent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having powerful and appropriate speech</a:t>
            </a:r>
          </a:p>
        </p:txBody>
      </p:sp>
    </p:spTree>
    <p:extLst>
      <p:ext uri="{BB962C8B-B14F-4D97-AF65-F5344CB8AC3E}">
        <p14:creationId xmlns:p14="http://schemas.microsoft.com/office/powerpoint/2010/main" val="81433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Commercialism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principles that dictate commerce (the buying and selling of goods)</a:t>
            </a:r>
          </a:p>
        </p:txBody>
      </p:sp>
    </p:spTree>
    <p:extLst>
      <p:ext uri="{BB962C8B-B14F-4D97-AF65-F5344CB8AC3E}">
        <p14:creationId xmlns:p14="http://schemas.microsoft.com/office/powerpoint/2010/main" val="26871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Xenophobia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 unreasonable fear or hatred of foreigners or strangers</a:t>
            </a:r>
          </a:p>
        </p:txBody>
      </p:sp>
    </p:spTree>
    <p:extLst>
      <p:ext uri="{BB962C8B-B14F-4D97-AF65-F5344CB8AC3E}">
        <p14:creationId xmlns:p14="http://schemas.microsoft.com/office/powerpoint/2010/main" val="1147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Subjectivity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focus on internal thoughts and opinions</a:t>
            </a:r>
          </a:p>
        </p:txBody>
      </p:sp>
    </p:spTree>
    <p:extLst>
      <p:ext uri="{BB962C8B-B14F-4D97-AF65-F5344CB8AC3E}">
        <p14:creationId xmlns:p14="http://schemas.microsoft.com/office/powerpoint/2010/main" val="424027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Hypothalamus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a region of the brain that functions as the main control center for the nervous system </a:t>
            </a:r>
            <a:r>
              <a:rPr lang="en-US" sz="4800" dirty="0" smtClean="0"/>
              <a:t>by </a:t>
            </a:r>
            <a:r>
              <a:rPr lang="en-US" sz="4800" dirty="0"/>
              <a:t>regulating sleep cycles, body temperature, appetite, etc.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930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</a:t>
            </a:r>
            <a:r>
              <a:rPr lang="en-US" sz="8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3174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Imperial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commanding quality or </a:t>
            </a:r>
            <a:r>
              <a:rPr lang="en-US" sz="4800" dirty="0" smtClean="0"/>
              <a:t>presence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7030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</TotalTime>
  <Words>118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Speak</vt:lpstr>
      <vt:lpstr>PART 7</vt:lpstr>
      <vt:lpstr>Eloquent</vt:lpstr>
      <vt:lpstr>Commercialism</vt:lpstr>
      <vt:lpstr>Xenophobia</vt:lpstr>
      <vt:lpstr>Subjectivity</vt:lpstr>
      <vt:lpstr>Hypothalamus</vt:lpstr>
      <vt:lpstr>PART 8</vt:lpstr>
      <vt:lpstr>Imperial</vt:lpstr>
      <vt:lpstr>Floe </vt:lpstr>
      <vt:lpstr>Tubercular</vt:lpstr>
      <vt:lpstr>Wombat</vt:lpstr>
      <vt:lpstr>Demure</vt:lpstr>
      <vt:lpstr>Abysmal </vt:lpstr>
    </vt:vector>
  </TitlesOfParts>
  <Company>Sumner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</dc:title>
  <dc:creator>Emily Vanbrocklin</dc:creator>
  <cp:lastModifiedBy>Emily Vanbrocklin</cp:lastModifiedBy>
  <cp:revision>6</cp:revision>
  <dcterms:created xsi:type="dcterms:W3CDTF">2016-01-11T15:44:44Z</dcterms:created>
  <dcterms:modified xsi:type="dcterms:W3CDTF">2016-01-11T16:18:05Z</dcterms:modified>
</cp:coreProperties>
</file>