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i="1" dirty="0"/>
              <a:t>S</a:t>
            </a:r>
            <a:r>
              <a:rPr lang="en-US" sz="9600" i="1" dirty="0" smtClean="0"/>
              <a:t>peak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828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Essential Vocabulary Parts 5 &amp;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Refurbished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renovated; made new again</a:t>
            </a:r>
          </a:p>
        </p:txBody>
      </p:sp>
    </p:spTree>
    <p:extLst>
      <p:ext uri="{BB962C8B-B14F-4D97-AF65-F5344CB8AC3E}">
        <p14:creationId xmlns:p14="http://schemas.microsoft.com/office/powerpoint/2010/main" val="42070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Spastic Laryngitis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disease of the throat that causes random attacks of intense, suffocating pain</a:t>
            </a:r>
          </a:p>
        </p:txBody>
      </p:sp>
    </p:spTree>
    <p:extLst>
      <p:ext uri="{BB962C8B-B14F-4D97-AF65-F5344CB8AC3E}">
        <p14:creationId xmlns:p14="http://schemas.microsoft.com/office/powerpoint/2010/main" val="40846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Mortuary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funeral home</a:t>
            </a:r>
          </a:p>
        </p:txBody>
      </p:sp>
    </p:spTree>
    <p:extLst>
      <p:ext uri="{BB962C8B-B14F-4D97-AF65-F5344CB8AC3E}">
        <p14:creationId xmlns:p14="http://schemas.microsoft.com/office/powerpoint/2010/main" val="35012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Harried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repeatedly harassed or annoyed</a:t>
            </a:r>
          </a:p>
        </p:txBody>
      </p:sp>
    </p:spTree>
    <p:extLst>
      <p:ext uri="{BB962C8B-B14F-4D97-AF65-F5344CB8AC3E}">
        <p14:creationId xmlns:p14="http://schemas.microsoft.com/office/powerpoint/2010/main" val="14708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Conjugate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 recite all forms of a verb in a fixed order</a:t>
            </a:r>
          </a:p>
        </p:txBody>
      </p:sp>
    </p:spTree>
    <p:extLst>
      <p:ext uri="{BB962C8B-B14F-4D97-AF65-F5344CB8AC3E}">
        <p14:creationId xmlns:p14="http://schemas.microsoft.com/office/powerpoint/2010/main" val="35963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82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Vaguely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not clearly defined</a:t>
            </a:r>
          </a:p>
        </p:txBody>
      </p:sp>
    </p:spTree>
    <p:extLst>
      <p:ext uri="{BB962C8B-B14F-4D97-AF65-F5344CB8AC3E}">
        <p14:creationId xmlns:p14="http://schemas.microsoft.com/office/powerpoint/2010/main" val="8143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Reincarnated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born again in a new body </a:t>
            </a:r>
          </a:p>
        </p:txBody>
      </p:sp>
    </p:spTree>
    <p:extLst>
      <p:ext uri="{BB962C8B-B14F-4D97-AF65-F5344CB8AC3E}">
        <p14:creationId xmlns:p14="http://schemas.microsoft.com/office/powerpoint/2010/main" val="26871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Paparazzi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photographers </a:t>
            </a:r>
            <a:r>
              <a:rPr lang="en-US" sz="4800" dirty="0"/>
              <a:t>who take candid pictures of celebrities for </a:t>
            </a:r>
            <a:r>
              <a:rPr lang="en-US" sz="4800" dirty="0" smtClean="0"/>
              <a:t>publications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78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Simultaneously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happening at the same time </a:t>
            </a:r>
          </a:p>
        </p:txBody>
      </p:sp>
    </p:spTree>
    <p:extLst>
      <p:ext uri="{BB962C8B-B14F-4D97-AF65-F5344CB8AC3E}">
        <p14:creationId xmlns:p14="http://schemas.microsoft.com/office/powerpoint/2010/main" val="42402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Synchronized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perfectly matched sound and action </a:t>
            </a:r>
          </a:p>
        </p:txBody>
      </p:sp>
    </p:spTree>
    <p:extLst>
      <p:ext uri="{BB962C8B-B14F-4D97-AF65-F5344CB8AC3E}">
        <p14:creationId xmlns:p14="http://schemas.microsoft.com/office/powerpoint/2010/main" val="2393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Expiration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coming to an </a:t>
            </a:r>
            <a:r>
              <a:rPr lang="en-US" sz="4800" dirty="0" smtClean="0"/>
              <a:t>end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71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PART 6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317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186</TotalTime>
  <Words>90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Speak</vt:lpstr>
      <vt:lpstr>PART 5</vt:lpstr>
      <vt:lpstr>Vaguely</vt:lpstr>
      <vt:lpstr>Reincarnated</vt:lpstr>
      <vt:lpstr>Paparazzi </vt:lpstr>
      <vt:lpstr>Simultaneously</vt:lpstr>
      <vt:lpstr>Synchronized</vt:lpstr>
      <vt:lpstr>Expiration</vt:lpstr>
      <vt:lpstr>PART 6</vt:lpstr>
      <vt:lpstr>Refurbished</vt:lpstr>
      <vt:lpstr>Spastic Laryngitis </vt:lpstr>
      <vt:lpstr>Mortuary</vt:lpstr>
      <vt:lpstr>Harried</vt:lpstr>
      <vt:lpstr>Conjugate</vt:lpstr>
    </vt:vector>
  </TitlesOfParts>
  <Company>Sumner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</dc:title>
  <dc:creator>Emily Vanbrocklin</dc:creator>
  <cp:lastModifiedBy>Emily Vanbrocklin</cp:lastModifiedBy>
  <cp:revision>6</cp:revision>
  <dcterms:created xsi:type="dcterms:W3CDTF">2016-01-11T15:44:44Z</dcterms:created>
  <dcterms:modified xsi:type="dcterms:W3CDTF">2016-02-08T20:29:42Z</dcterms:modified>
</cp:coreProperties>
</file>