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8/25/2016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i="1" dirty="0"/>
              <a:t>S</a:t>
            </a:r>
            <a:r>
              <a:rPr lang="en-US" sz="9600" i="1" dirty="0" smtClean="0"/>
              <a:t>peak</a:t>
            </a:r>
            <a:endParaRPr lang="en-US" sz="9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97828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Essential Vocabulary Parts 3 &amp;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54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Maiming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physically injuring someone or something</a:t>
            </a:r>
          </a:p>
        </p:txBody>
      </p:sp>
    </p:spTree>
    <p:extLst>
      <p:ext uri="{BB962C8B-B14F-4D97-AF65-F5344CB8AC3E}">
        <p14:creationId xmlns:p14="http://schemas.microsoft.com/office/powerpoint/2010/main" val="4207030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Discreet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respecting privacy or maintaining silence about something of a delicate nature</a:t>
            </a:r>
          </a:p>
        </p:txBody>
      </p:sp>
    </p:spTree>
    <p:extLst>
      <p:ext uri="{BB962C8B-B14F-4D97-AF65-F5344CB8AC3E}">
        <p14:creationId xmlns:p14="http://schemas.microsoft.com/office/powerpoint/2010/main" val="4084612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Pseudo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not actually but having the appearance of; pretended</a:t>
            </a:r>
          </a:p>
        </p:txBody>
      </p:sp>
    </p:spTree>
    <p:extLst>
      <p:ext uri="{BB962C8B-B14F-4D97-AF65-F5344CB8AC3E}">
        <p14:creationId xmlns:p14="http://schemas.microsoft.com/office/powerpoint/2010/main" val="3501262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Hostile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angry; mean; war-like</a:t>
            </a:r>
          </a:p>
        </p:txBody>
      </p:sp>
    </p:spTree>
    <p:extLst>
      <p:ext uri="{BB962C8B-B14F-4D97-AF65-F5344CB8AC3E}">
        <p14:creationId xmlns:p14="http://schemas.microsoft.com/office/powerpoint/2010/main" val="1470821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Scheming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making plans to do something sly and underhanded; </a:t>
            </a:r>
            <a:r>
              <a:rPr lang="en-US" sz="4800" dirty="0" smtClean="0"/>
              <a:t>crafty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96320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Brainwashing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changing or influencing someone's opinions or attitude by using psychological force</a:t>
            </a:r>
          </a:p>
        </p:txBody>
      </p:sp>
    </p:spTree>
    <p:extLst>
      <p:ext uri="{BB962C8B-B14F-4D97-AF65-F5344CB8AC3E}">
        <p14:creationId xmlns:p14="http://schemas.microsoft.com/office/powerpoint/2010/main" val="3227431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 smtClean="0"/>
              <a:t>PART 3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128239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Sanctuary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 sacred or safe place</a:t>
            </a:r>
          </a:p>
        </p:txBody>
      </p:sp>
    </p:spTree>
    <p:extLst>
      <p:ext uri="{BB962C8B-B14F-4D97-AF65-F5344CB8AC3E}">
        <p14:creationId xmlns:p14="http://schemas.microsoft.com/office/powerpoint/2010/main" val="814334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Dryad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 god that lives in the woods</a:t>
            </a:r>
          </a:p>
        </p:txBody>
      </p:sp>
    </p:spTree>
    <p:extLst>
      <p:ext uri="{BB962C8B-B14F-4D97-AF65-F5344CB8AC3E}">
        <p14:creationId xmlns:p14="http://schemas.microsoft.com/office/powerpoint/2010/main" val="2687120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Voila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/>
              <a:t>French </a:t>
            </a:r>
            <a:r>
              <a:rPr lang="en-US" sz="4800" smtClean="0"/>
              <a:t>term </a:t>
            </a:r>
            <a:r>
              <a:rPr lang="en-US" sz="4800" dirty="0"/>
              <a:t>meaning “There it is!”</a:t>
            </a:r>
          </a:p>
        </p:txBody>
      </p:sp>
    </p:spTree>
    <p:extLst>
      <p:ext uri="{BB962C8B-B14F-4D97-AF65-F5344CB8AC3E}">
        <p14:creationId xmlns:p14="http://schemas.microsoft.com/office/powerpoint/2010/main" val="1147839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Drones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people who live off the work of others</a:t>
            </a:r>
          </a:p>
        </p:txBody>
      </p:sp>
    </p:spTree>
    <p:extLst>
      <p:ext uri="{BB962C8B-B14F-4D97-AF65-F5344CB8AC3E}">
        <p14:creationId xmlns:p14="http://schemas.microsoft.com/office/powerpoint/2010/main" val="4240271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Demented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crazy; insane; mad</a:t>
            </a:r>
          </a:p>
        </p:txBody>
      </p:sp>
    </p:spTree>
    <p:extLst>
      <p:ext uri="{BB962C8B-B14F-4D97-AF65-F5344CB8AC3E}">
        <p14:creationId xmlns:p14="http://schemas.microsoft.com/office/powerpoint/2010/main" val="239304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Alcove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 carved out space in a room for a bed, bookcases, etc. (Ex: Nook)</a:t>
            </a:r>
          </a:p>
        </p:txBody>
      </p:sp>
    </p:spTree>
    <p:extLst>
      <p:ext uri="{BB962C8B-B14F-4D97-AF65-F5344CB8AC3E}">
        <p14:creationId xmlns:p14="http://schemas.microsoft.com/office/powerpoint/2010/main" val="3377102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 smtClean="0"/>
              <a:t>PART 4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231744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15</TotalTime>
  <Words>127</Words>
  <Application>Microsoft Office PowerPoint</Application>
  <PresentationFormat>Widescreen</PresentationFormat>
  <Paragraphs>28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Century Gothic</vt:lpstr>
      <vt:lpstr>Wingdings 2</vt:lpstr>
      <vt:lpstr>Quotable</vt:lpstr>
      <vt:lpstr>Speak</vt:lpstr>
      <vt:lpstr>PART 3</vt:lpstr>
      <vt:lpstr>Sanctuary </vt:lpstr>
      <vt:lpstr>Dryad</vt:lpstr>
      <vt:lpstr>Voila</vt:lpstr>
      <vt:lpstr>Drones</vt:lpstr>
      <vt:lpstr>Demented</vt:lpstr>
      <vt:lpstr>Alcove</vt:lpstr>
      <vt:lpstr>PART 4</vt:lpstr>
      <vt:lpstr>Maiming</vt:lpstr>
      <vt:lpstr>Discreet</vt:lpstr>
      <vt:lpstr>Pseudo</vt:lpstr>
      <vt:lpstr>Hostile</vt:lpstr>
      <vt:lpstr>Scheming</vt:lpstr>
      <vt:lpstr>Brainwashing</vt:lpstr>
    </vt:vector>
  </TitlesOfParts>
  <Company>Sumner County Board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</dc:title>
  <dc:creator>Emily Vanbrocklin</dc:creator>
  <cp:lastModifiedBy>Emily Vanbrocklin</cp:lastModifiedBy>
  <cp:revision>4</cp:revision>
  <dcterms:created xsi:type="dcterms:W3CDTF">2016-01-11T15:44:44Z</dcterms:created>
  <dcterms:modified xsi:type="dcterms:W3CDTF">2016-08-25T18:27:03Z</dcterms:modified>
</cp:coreProperties>
</file>