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urope" TargetMode="External"/><Relationship Id="rId2" Type="http://schemas.openxmlformats.org/officeDocument/2006/relationships/hyperlink" Target="https://en.wikipedia.org/wiki/North_Americ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i="1" dirty="0"/>
              <a:t>S</a:t>
            </a:r>
            <a:r>
              <a:rPr lang="en-US" sz="9600" i="1" dirty="0" smtClean="0"/>
              <a:t>peak</a:t>
            </a:r>
            <a:endParaRPr lang="en-US" sz="9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97828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Essential Vocabulary Parts 1 &amp;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54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Indoctrination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teaching a principle or ideology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0703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Inconspicuous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not noticeable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84612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Morphing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transformation of one thing into another (Ex: Transformers)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0126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Reconstituted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reconstructed; recreated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70821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Suburbia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referring to life in the suburbs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96320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Abstinence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holding back; staying away from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2743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PART 1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2823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Clans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groups of people united by a common trait, characteristic, or interest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3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Fascists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people who rule or govern as dictators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8712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Idiot Savants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mentally handicapped people with an exceptional skill or talent in a special field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4783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Thespians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people who study drama or theater arts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40271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Eurotrash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an insulting term used in </a:t>
            </a:r>
            <a:r>
              <a:rPr lang="en-US" sz="4400" dirty="0">
                <a:hlinkClick r:id="rId2"/>
              </a:rPr>
              <a:t>North America</a:t>
            </a:r>
            <a:r>
              <a:rPr lang="en-US" sz="4400" dirty="0"/>
              <a:t> for certain </a:t>
            </a:r>
            <a:r>
              <a:rPr lang="en-US" sz="4400" dirty="0">
                <a:hlinkClick r:id="rId3"/>
              </a:rPr>
              <a:t>Europeans</a:t>
            </a:r>
            <a:r>
              <a:rPr lang="en-US" sz="4400" dirty="0"/>
              <a:t>, particularly those thought </a:t>
            </a:r>
            <a:r>
              <a:rPr lang="en-US" sz="4400" dirty="0" smtClean="0"/>
              <a:t>to </a:t>
            </a:r>
            <a:r>
              <a:rPr lang="en-US" sz="4400" dirty="0"/>
              <a:t>be to be arrogant and/or lower-class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Orthodontia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treatment for the correction of irregularly aligned teeth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77102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PART 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31744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</TotalTime>
  <Words>127</Words>
  <Application>Microsoft Office PowerPoint</Application>
  <PresentationFormat>Widescreen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Quotable</vt:lpstr>
      <vt:lpstr>Speak</vt:lpstr>
      <vt:lpstr>PART 1</vt:lpstr>
      <vt:lpstr>Clans</vt:lpstr>
      <vt:lpstr>Fascists</vt:lpstr>
      <vt:lpstr>Idiot Savants </vt:lpstr>
      <vt:lpstr>Thespians</vt:lpstr>
      <vt:lpstr>Eurotrash</vt:lpstr>
      <vt:lpstr>Orthodontia</vt:lpstr>
      <vt:lpstr>PART 2</vt:lpstr>
      <vt:lpstr>Indoctrination </vt:lpstr>
      <vt:lpstr>Inconspicuous</vt:lpstr>
      <vt:lpstr>Morphing</vt:lpstr>
      <vt:lpstr>Reconstituted</vt:lpstr>
      <vt:lpstr>Suburbia</vt:lpstr>
      <vt:lpstr>Abstinence</vt:lpstr>
    </vt:vector>
  </TitlesOfParts>
  <Company>Sumner County Board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</dc:title>
  <dc:creator>Emily Vanbrocklin</dc:creator>
  <cp:lastModifiedBy>Emily Vanbrocklin</cp:lastModifiedBy>
  <cp:revision>2</cp:revision>
  <dcterms:created xsi:type="dcterms:W3CDTF">2016-01-11T15:44:44Z</dcterms:created>
  <dcterms:modified xsi:type="dcterms:W3CDTF">2016-01-11T15:54:01Z</dcterms:modified>
</cp:coreProperties>
</file>