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73" r:id="rId3"/>
    <p:sldId id="261" r:id="rId4"/>
    <p:sldId id="264" r:id="rId5"/>
    <p:sldId id="263" r:id="rId6"/>
    <p:sldId id="262" r:id="rId7"/>
    <p:sldId id="265" r:id="rId8"/>
    <p:sldId id="267" r:id="rId9"/>
    <p:sldId id="266" r:id="rId10"/>
    <p:sldId id="258" r:id="rId11"/>
    <p:sldId id="260" r:id="rId12"/>
    <p:sldId id="259" r:id="rId13"/>
    <p:sldId id="274" r:id="rId14"/>
    <p:sldId id="275" r:id="rId15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r">
              <a:defRPr sz="1200"/>
            </a:lvl1pPr>
          </a:lstStyle>
          <a:p>
            <a:fld id="{BD42A880-273A-40DC-AC5A-A1FBF791446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r">
              <a:defRPr sz="1200"/>
            </a:lvl1pPr>
          </a:lstStyle>
          <a:p>
            <a:fld id="{AC23F63B-4DFD-4294-AA27-5C37C77A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1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21A763-EF0A-4527-BB6C-3060565329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9CDE90-06ED-4306-9736-15A135C5D516}" type="datetimeFigureOut">
              <a:rPr lang="en-US" smtClean="0"/>
              <a:t>10/3/2016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Emily Dickinson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Poetry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figure of speech that compares two things that have something in common, using like or as.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9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figure of speech that compares two things directly, without using like or 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4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statement whose two parts seem contradictory yet make sense with more thought. </a:t>
            </a:r>
            <a:endParaRPr lang="en-US" dirty="0" smtClean="0"/>
          </a:p>
          <a:p>
            <a:endParaRPr lang="en-US" dirty="0"/>
          </a:p>
          <a:p>
            <a:endParaRPr lang="en-US" smtClean="0"/>
          </a:p>
          <a:p>
            <a:r>
              <a:rPr lang="en-US" smtClean="0"/>
              <a:t>Christ </a:t>
            </a:r>
            <a:r>
              <a:rPr lang="en-US" dirty="0"/>
              <a:t>used paradox in his teaching: "They have ears but hear not." Or in ordinary conversation, we might use a paradox, "Deep down he's really very shallow." Paradox attracts the reader's or the listener's attention and gives emphasis. </a:t>
            </a:r>
          </a:p>
        </p:txBody>
      </p:sp>
    </p:spTree>
    <p:extLst>
      <p:ext uri="{BB962C8B-B14F-4D97-AF65-F5344CB8AC3E}">
        <p14:creationId xmlns:p14="http://schemas.microsoft.com/office/powerpoint/2010/main" val="14843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Paradox: a statement that seems to contradict itself but may nevertheless suggest an important truth. </a:t>
            </a:r>
          </a:p>
          <a:p>
            <a:endParaRPr lang="en-US" sz="3200" dirty="0"/>
          </a:p>
          <a:p>
            <a:r>
              <a:rPr lang="en-US" sz="3200" dirty="0" smtClean="0"/>
              <a:t>Identify a paradox in “Success is counted sweetest”, “Much Madness is divinest Sense,” and “My Life had stood-a Loaded Gun-.” What truth does each paradox convey?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40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85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all about Emily Dickinson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524</a:t>
            </a:r>
          </a:p>
          <a:p>
            <a:endParaRPr lang="en-US" dirty="0"/>
          </a:p>
          <a:p>
            <a:r>
              <a:rPr lang="en-US" dirty="0" smtClean="0"/>
              <a:t>Use the note taking handout and find 2 important details  over each topic on handout. </a:t>
            </a:r>
          </a:p>
          <a:p>
            <a:endParaRPr lang="en-US" dirty="0" smtClean="0"/>
          </a:p>
          <a:p>
            <a:r>
              <a:rPr lang="en-US" dirty="0" smtClean="0"/>
              <a:t>Write down the “Notable Quote”  and what you think it means on the bottom of note taking handout. </a:t>
            </a:r>
          </a:p>
          <a:p>
            <a:endParaRPr lang="en-US" dirty="0"/>
          </a:p>
          <a:p>
            <a:r>
              <a:rPr lang="en-US" dirty="0" smtClean="0"/>
              <a:t>We will be discussing this in a few minutes and then working on vocab. 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3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Four line stanzas that echo the simple rhythms of church hymns.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35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Slant rhymes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Words that do not EXACTLY rhyme. </a:t>
            </a:r>
          </a:p>
          <a:p>
            <a:endParaRPr lang="en-US" sz="4000" dirty="0"/>
          </a:p>
          <a:p>
            <a:r>
              <a:rPr lang="en-US" sz="4000" dirty="0" smtClean="0"/>
              <a:t>Chill/Tulle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6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Figurative language is language that uses words or expressions with a meaning that is different from the literal interpretation.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writer uses literal language, he or she is simply stating the facts as they are. Figurative language, in comparison, uses exaggerations or alterations to make a particular linguistic point. Figurative language is very common in poetry, but is also used in prose and nonfiction writing as well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 smtClean="0"/>
              <a:t>Types- Simile, metaphor, hyperbole, personification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Visually descriptive or figurative language, esp. in a literary work</a:t>
            </a:r>
          </a:p>
        </p:txBody>
      </p:sp>
    </p:spTree>
    <p:extLst>
      <p:ext uri="{BB962C8B-B14F-4D97-AF65-F5344CB8AC3E}">
        <p14:creationId xmlns:p14="http://schemas.microsoft.com/office/powerpoint/2010/main" val="17894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you focus on life’s real meaning.</a:t>
            </a:r>
          </a:p>
          <a:p>
            <a:endParaRPr lang="en-US" sz="4000" dirty="0"/>
          </a:p>
          <a:p>
            <a:r>
              <a:rPr lang="en-US" sz="4000" dirty="0" smtClean="0"/>
              <a:t>Love, loss, Joy, death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4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Giving non-human objects human like characteristics.</a:t>
            </a:r>
          </a:p>
          <a:p>
            <a:endParaRPr lang="en-US" sz="4000" dirty="0"/>
          </a:p>
          <a:p>
            <a:r>
              <a:rPr lang="en-US" sz="4000" dirty="0" smtClean="0"/>
              <a:t>Example: The moon was smiling down on us.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7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Rhythm refers to the pattern of sounds made by varying the stressed and unstressed syllables in a poem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dd7ec7b3bffe8156e7e2ca5cced2a1393d9bf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6304</TotalTime>
  <Words>389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Emily Dickinson </vt:lpstr>
      <vt:lpstr>Read all about Emily Dickinson</vt:lpstr>
      <vt:lpstr>Quatrains</vt:lpstr>
      <vt:lpstr>Slant rhymes</vt:lpstr>
      <vt:lpstr>Figurative Language</vt:lpstr>
      <vt:lpstr>Imagery</vt:lpstr>
      <vt:lpstr>Essential Truths</vt:lpstr>
      <vt:lpstr>Personification</vt:lpstr>
      <vt:lpstr>Rhythm</vt:lpstr>
      <vt:lpstr>Simile</vt:lpstr>
      <vt:lpstr>Metaphor</vt:lpstr>
      <vt:lpstr>Paradox</vt:lpstr>
      <vt:lpstr>Paradox Review</vt:lpstr>
      <vt:lpstr>PowerPoint Presentation</vt:lpstr>
    </vt:vector>
  </TitlesOfParts>
  <Company>Malden R-I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Emily Dickinson</dc:title>
  <dc:creator>Nikki Johnson</dc:creator>
  <cp:lastModifiedBy>Nikki Johnson</cp:lastModifiedBy>
  <cp:revision>24</cp:revision>
  <cp:lastPrinted>2016-10-03T13:39:55Z</cp:lastPrinted>
  <dcterms:created xsi:type="dcterms:W3CDTF">2013-04-08T19:24:24Z</dcterms:created>
  <dcterms:modified xsi:type="dcterms:W3CDTF">2016-10-03T13:40:11Z</dcterms:modified>
</cp:coreProperties>
</file>